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4560"/>
  </p:normalViewPr>
  <p:slideViewPr>
    <p:cSldViewPr snapToGrid="0" snapToObjects="1" showGuides="1">
      <p:cViewPr varScale="1">
        <p:scale>
          <a:sx n="106" d="100"/>
          <a:sy n="106" d="100"/>
        </p:scale>
        <p:origin x="156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a:t>
            </a:r>
            <a:r>
              <a:rPr lang="en-US" dirty="0" err="1"/>
              <a:t>Kecman</a:t>
            </a:r>
            <a:r>
              <a:rPr lang="en-US" dirty="0"/>
              <a:t>,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a:t>
            </a:r>
            <a:r>
              <a:rPr lang="en-US" sz="1400" b="1" err="1"/>
              <a:t>Melki</a:t>
            </a:r>
            <a:r>
              <a:rPr lang="en-US" sz="1400"/>
              <a:t>, V</a:t>
            </a:r>
            <a:r>
              <a:rPr lang="en-US" sz="1400" dirty="0"/>
              <a:t>. </a:t>
            </a:r>
            <a:r>
              <a:rPr lang="en-US" sz="1400" dirty="0" err="1"/>
              <a:t>Kecman</a:t>
            </a:r>
            <a:r>
              <a:rPr lang="en-US" sz="1400" dirty="0"/>
              <a:t>,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16722</TotalTime>
  <Words>8554</Words>
  <Application>Microsoft Macintosh PowerPoint</Application>
  <PresentationFormat>On-screen Show (16:9)</PresentationFormat>
  <Paragraphs>1206</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1391</cp:revision>
  <cp:lastPrinted>2018-09-10T21:17:52Z</cp:lastPrinted>
  <dcterms:created xsi:type="dcterms:W3CDTF">2018-03-13T10:23:44Z</dcterms:created>
  <dcterms:modified xsi:type="dcterms:W3CDTF">2018-09-11T17:42:08Z</dcterms:modified>
</cp:coreProperties>
</file>